
<file path=[Content_Types].xml><?xml version="1.0" encoding="utf-8"?>
<Types xmlns="http://schemas.openxmlformats.org/package/2006/content-types">
  <Override PartName="/_rels/.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_rels/presentation.xml.rels" ContentType="application/vnd.openxmlformats-package.relationships+xml"/>
  <Override PartName="/ppt/media/image6.png" ContentType="image/png"/>
  <Override PartName="/ppt/media/image5.png" ContentType="image/png"/>
  <Override PartName="/ppt/media/image1.png" ContentType="image/png"/>
  <Override PartName="/ppt/media/image2.png" ContentType="image/png"/>
  <Override PartName="/ppt/media/image3.png" ContentType="image/png"/>
  <Override PartName="/ppt/media/image4.png" ContentType="image/png"/>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32404050" cy="432054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620000" y="1723680"/>
            <a:ext cx="29162880" cy="7214760"/>
          </a:xfrm>
          <a:prstGeom prst="rect">
            <a:avLst/>
          </a:prstGeom>
        </p:spPr>
        <p:txBody>
          <a:bodyPr lIns="0" rIns="0" tIns="0" bIns="0" anchor="ctr"/>
          <a:p>
            <a:endParaRPr b="0" lang="pt-BR" sz="1800" spc="-1" strike="noStrike">
              <a:solidFill>
                <a:srgbClr val="000000"/>
              </a:solidFill>
              <a:uFill>
                <a:solidFill>
                  <a:srgbClr val="ffffff"/>
                </a:solidFill>
              </a:uFill>
              <a:latin typeface="Arial"/>
            </a:endParaRPr>
          </a:p>
        </p:txBody>
      </p:sp>
      <p:sp>
        <p:nvSpPr>
          <p:cNvPr id="22" name="PlaceHolder 2"/>
          <p:cNvSpPr>
            <a:spLocks noGrp="1"/>
          </p:cNvSpPr>
          <p:nvPr>
            <p:ph type="body"/>
          </p:nvPr>
        </p:nvSpPr>
        <p:spPr>
          <a:xfrm>
            <a:off x="1620000" y="10109880"/>
            <a:ext cx="29162880" cy="119527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
        <p:nvSpPr>
          <p:cNvPr id="23" name="PlaceHolder 3"/>
          <p:cNvSpPr>
            <a:spLocks noGrp="1"/>
          </p:cNvSpPr>
          <p:nvPr>
            <p:ph type="body"/>
          </p:nvPr>
        </p:nvSpPr>
        <p:spPr>
          <a:xfrm>
            <a:off x="1620000" y="23198400"/>
            <a:ext cx="29162880" cy="119527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1620000" y="1723680"/>
            <a:ext cx="29162880" cy="7214760"/>
          </a:xfrm>
          <a:prstGeom prst="rect">
            <a:avLst/>
          </a:prstGeom>
        </p:spPr>
        <p:txBody>
          <a:bodyPr lIns="0" rIns="0" tIns="0" bIns="0" anchor="ctr"/>
          <a:p>
            <a:endParaRPr b="0" lang="pt-BR" sz="1800" spc="-1" strike="noStrike">
              <a:solidFill>
                <a:srgbClr val="000000"/>
              </a:solidFill>
              <a:uFill>
                <a:solidFill>
                  <a:srgbClr val="ffffff"/>
                </a:solidFill>
              </a:uFill>
              <a:latin typeface="Arial"/>
            </a:endParaRPr>
          </a:p>
        </p:txBody>
      </p:sp>
      <p:sp>
        <p:nvSpPr>
          <p:cNvPr id="25" name="PlaceHolder 2"/>
          <p:cNvSpPr>
            <a:spLocks noGrp="1"/>
          </p:cNvSpPr>
          <p:nvPr>
            <p:ph type="body"/>
          </p:nvPr>
        </p:nvSpPr>
        <p:spPr>
          <a:xfrm>
            <a:off x="1620000" y="10109880"/>
            <a:ext cx="14231160" cy="119527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
        <p:nvSpPr>
          <p:cNvPr id="26" name="PlaceHolder 3"/>
          <p:cNvSpPr>
            <a:spLocks noGrp="1"/>
          </p:cNvSpPr>
          <p:nvPr>
            <p:ph type="body"/>
          </p:nvPr>
        </p:nvSpPr>
        <p:spPr>
          <a:xfrm>
            <a:off x="16563240" y="10109880"/>
            <a:ext cx="14231160" cy="119527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
        <p:nvSpPr>
          <p:cNvPr id="27" name="PlaceHolder 4"/>
          <p:cNvSpPr>
            <a:spLocks noGrp="1"/>
          </p:cNvSpPr>
          <p:nvPr>
            <p:ph type="body"/>
          </p:nvPr>
        </p:nvSpPr>
        <p:spPr>
          <a:xfrm>
            <a:off x="16563240" y="23198400"/>
            <a:ext cx="14231160" cy="119527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
        <p:nvSpPr>
          <p:cNvPr id="28" name="PlaceHolder 5"/>
          <p:cNvSpPr>
            <a:spLocks noGrp="1"/>
          </p:cNvSpPr>
          <p:nvPr>
            <p:ph type="body"/>
          </p:nvPr>
        </p:nvSpPr>
        <p:spPr>
          <a:xfrm>
            <a:off x="1620000" y="23198400"/>
            <a:ext cx="14231160" cy="119527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620000" y="1723680"/>
            <a:ext cx="29162880" cy="7214760"/>
          </a:xfrm>
          <a:prstGeom prst="rect">
            <a:avLst/>
          </a:prstGeom>
        </p:spPr>
        <p:txBody>
          <a:bodyPr lIns="0" rIns="0" tIns="0" bIns="0" anchor="ctr"/>
          <a:p>
            <a:endParaRPr b="0" lang="pt-BR" sz="1800" spc="-1" strike="noStrike">
              <a:solidFill>
                <a:srgbClr val="000000"/>
              </a:solidFill>
              <a:uFill>
                <a:solidFill>
                  <a:srgbClr val="ffffff"/>
                </a:solidFill>
              </a:uFill>
              <a:latin typeface="Arial"/>
            </a:endParaRPr>
          </a:p>
        </p:txBody>
      </p:sp>
      <p:sp>
        <p:nvSpPr>
          <p:cNvPr id="30" name="PlaceHolder 2"/>
          <p:cNvSpPr>
            <a:spLocks noGrp="1"/>
          </p:cNvSpPr>
          <p:nvPr>
            <p:ph type="body"/>
          </p:nvPr>
        </p:nvSpPr>
        <p:spPr>
          <a:xfrm>
            <a:off x="1620000" y="10109880"/>
            <a:ext cx="29162880" cy="250585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
        <p:nvSpPr>
          <p:cNvPr id="31" name="PlaceHolder 3"/>
          <p:cNvSpPr>
            <a:spLocks noGrp="1"/>
          </p:cNvSpPr>
          <p:nvPr>
            <p:ph type="body"/>
          </p:nvPr>
        </p:nvSpPr>
        <p:spPr>
          <a:xfrm>
            <a:off x="1620000" y="10109880"/>
            <a:ext cx="29162880" cy="250585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pic>
        <p:nvPicPr>
          <p:cNvPr id="32" name="" descr=""/>
          <p:cNvPicPr/>
          <p:nvPr/>
        </p:nvPicPr>
        <p:blipFill>
          <a:blip r:embed="rId2"/>
          <a:stretch/>
        </p:blipFill>
        <p:spPr>
          <a:xfrm>
            <a:off x="1620000" y="11004840"/>
            <a:ext cx="29162880" cy="23268240"/>
          </a:xfrm>
          <a:prstGeom prst="rect">
            <a:avLst/>
          </a:prstGeom>
          <a:ln>
            <a:noFill/>
          </a:ln>
        </p:spPr>
      </p:pic>
      <p:pic>
        <p:nvPicPr>
          <p:cNvPr id="33" name="" descr=""/>
          <p:cNvPicPr/>
          <p:nvPr/>
        </p:nvPicPr>
        <p:blipFill>
          <a:blip r:embed="rId3"/>
          <a:stretch/>
        </p:blipFill>
        <p:spPr>
          <a:xfrm>
            <a:off x="1620000" y="11004840"/>
            <a:ext cx="29162880" cy="232682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0" name="PlaceHolder 1"/>
          <p:cNvSpPr>
            <a:spLocks noGrp="1"/>
          </p:cNvSpPr>
          <p:nvPr>
            <p:ph type="title"/>
          </p:nvPr>
        </p:nvSpPr>
        <p:spPr>
          <a:xfrm>
            <a:off x="1620000" y="1723680"/>
            <a:ext cx="29162880" cy="7214760"/>
          </a:xfrm>
          <a:prstGeom prst="rect">
            <a:avLst/>
          </a:prstGeom>
        </p:spPr>
        <p:txBody>
          <a:bodyPr lIns="0" rIns="0" tIns="0" bIns="0" anchor="ctr"/>
          <a:p>
            <a:endParaRPr b="0" lang="pt-BR" sz="1800" spc="-1" strike="noStrike">
              <a:solidFill>
                <a:srgbClr val="000000"/>
              </a:solidFill>
              <a:uFill>
                <a:solidFill>
                  <a:srgbClr val="ffffff"/>
                </a:solidFill>
              </a:uFill>
              <a:latin typeface="Arial"/>
            </a:endParaRPr>
          </a:p>
        </p:txBody>
      </p:sp>
      <p:sp>
        <p:nvSpPr>
          <p:cNvPr id="1" name="PlaceHolder 2"/>
          <p:cNvSpPr>
            <a:spLocks noGrp="1"/>
          </p:cNvSpPr>
          <p:nvPr>
            <p:ph type="subTitle"/>
          </p:nvPr>
        </p:nvSpPr>
        <p:spPr>
          <a:xfrm>
            <a:off x="1620000" y="10109880"/>
            <a:ext cx="29162880" cy="2505852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 name="PlaceHolder 1"/>
          <p:cNvSpPr>
            <a:spLocks noGrp="1"/>
          </p:cNvSpPr>
          <p:nvPr>
            <p:ph type="title"/>
          </p:nvPr>
        </p:nvSpPr>
        <p:spPr>
          <a:xfrm>
            <a:off x="1620000" y="1723680"/>
            <a:ext cx="29162880" cy="7214760"/>
          </a:xfrm>
          <a:prstGeom prst="rect">
            <a:avLst/>
          </a:prstGeom>
        </p:spPr>
        <p:txBody>
          <a:bodyPr lIns="0" rIns="0" tIns="0" bIns="0" anchor="ctr"/>
          <a:p>
            <a:endParaRPr b="0" lang="pt-BR" sz="1800" spc="-1" strike="noStrike">
              <a:solidFill>
                <a:srgbClr val="000000"/>
              </a:solidFill>
              <a:uFill>
                <a:solidFill>
                  <a:srgbClr val="ffffff"/>
                </a:solidFill>
              </a:uFill>
              <a:latin typeface="Arial"/>
            </a:endParaRPr>
          </a:p>
        </p:txBody>
      </p:sp>
      <p:sp>
        <p:nvSpPr>
          <p:cNvPr id="3" name="PlaceHolder 2"/>
          <p:cNvSpPr>
            <a:spLocks noGrp="1"/>
          </p:cNvSpPr>
          <p:nvPr>
            <p:ph type="body"/>
          </p:nvPr>
        </p:nvSpPr>
        <p:spPr>
          <a:xfrm>
            <a:off x="1620000" y="10109880"/>
            <a:ext cx="29162880" cy="250585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620000" y="1723680"/>
            <a:ext cx="29162880" cy="7214760"/>
          </a:xfrm>
          <a:prstGeom prst="rect">
            <a:avLst/>
          </a:prstGeom>
        </p:spPr>
        <p:txBody>
          <a:bodyPr lIns="0" rIns="0" tIns="0" bIns="0" anchor="ctr"/>
          <a:p>
            <a:endParaRPr b="0" lang="pt-BR" sz="18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1620000" y="10109880"/>
            <a:ext cx="14231160" cy="250585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
        <p:nvSpPr>
          <p:cNvPr id="6" name="PlaceHolder 3"/>
          <p:cNvSpPr>
            <a:spLocks noGrp="1"/>
          </p:cNvSpPr>
          <p:nvPr>
            <p:ph type="body"/>
          </p:nvPr>
        </p:nvSpPr>
        <p:spPr>
          <a:xfrm>
            <a:off x="16563240" y="10109880"/>
            <a:ext cx="14231160" cy="250585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7" name="PlaceHolder 1"/>
          <p:cNvSpPr>
            <a:spLocks noGrp="1"/>
          </p:cNvSpPr>
          <p:nvPr>
            <p:ph type="title"/>
          </p:nvPr>
        </p:nvSpPr>
        <p:spPr>
          <a:xfrm>
            <a:off x="1620000" y="1723680"/>
            <a:ext cx="29162880" cy="7214760"/>
          </a:xfrm>
          <a:prstGeom prst="rect">
            <a:avLst/>
          </a:prstGeom>
        </p:spPr>
        <p:txBody>
          <a:bodyPr lIns="0" rIns="0" tIns="0" bIns="0" anchor="ctr"/>
          <a:p>
            <a:endParaRPr b="0" lang="pt-BR" sz="18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 name="PlaceHolder 1"/>
          <p:cNvSpPr>
            <a:spLocks noGrp="1"/>
          </p:cNvSpPr>
          <p:nvPr>
            <p:ph type="subTitle"/>
          </p:nvPr>
        </p:nvSpPr>
        <p:spPr>
          <a:xfrm>
            <a:off x="1620000" y="1723680"/>
            <a:ext cx="29162880" cy="3344472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620000" y="1723680"/>
            <a:ext cx="29162880" cy="7214760"/>
          </a:xfrm>
          <a:prstGeom prst="rect">
            <a:avLst/>
          </a:prstGeom>
        </p:spPr>
        <p:txBody>
          <a:bodyPr lIns="0" rIns="0" tIns="0" bIns="0" anchor="ctr"/>
          <a:p>
            <a:endParaRPr b="0" lang="pt-BR" sz="1800" spc="-1" strike="noStrike">
              <a:solidFill>
                <a:srgbClr val="000000"/>
              </a:solidFill>
              <a:uFill>
                <a:solidFill>
                  <a:srgbClr val="ffffff"/>
                </a:solidFill>
              </a:uFill>
              <a:latin typeface="Arial"/>
            </a:endParaRPr>
          </a:p>
        </p:txBody>
      </p:sp>
      <p:sp>
        <p:nvSpPr>
          <p:cNvPr id="10" name="PlaceHolder 2"/>
          <p:cNvSpPr>
            <a:spLocks noGrp="1"/>
          </p:cNvSpPr>
          <p:nvPr>
            <p:ph type="body"/>
          </p:nvPr>
        </p:nvSpPr>
        <p:spPr>
          <a:xfrm>
            <a:off x="1620000" y="10109880"/>
            <a:ext cx="14231160" cy="119527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
        <p:nvSpPr>
          <p:cNvPr id="11" name="PlaceHolder 3"/>
          <p:cNvSpPr>
            <a:spLocks noGrp="1"/>
          </p:cNvSpPr>
          <p:nvPr>
            <p:ph type="body"/>
          </p:nvPr>
        </p:nvSpPr>
        <p:spPr>
          <a:xfrm>
            <a:off x="1620000" y="23198400"/>
            <a:ext cx="14231160" cy="119527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
        <p:nvSpPr>
          <p:cNvPr id="12" name="PlaceHolder 4"/>
          <p:cNvSpPr>
            <a:spLocks noGrp="1"/>
          </p:cNvSpPr>
          <p:nvPr>
            <p:ph type="body"/>
          </p:nvPr>
        </p:nvSpPr>
        <p:spPr>
          <a:xfrm>
            <a:off x="16563240" y="10109880"/>
            <a:ext cx="14231160" cy="250585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620000" y="1723680"/>
            <a:ext cx="29162880" cy="7214760"/>
          </a:xfrm>
          <a:prstGeom prst="rect">
            <a:avLst/>
          </a:prstGeom>
        </p:spPr>
        <p:txBody>
          <a:bodyPr lIns="0" rIns="0" tIns="0" bIns="0" anchor="ctr"/>
          <a:p>
            <a:endParaRPr b="0" lang="pt-BR" sz="1800" spc="-1" strike="noStrike">
              <a:solidFill>
                <a:srgbClr val="000000"/>
              </a:solidFill>
              <a:uFill>
                <a:solidFill>
                  <a:srgbClr val="ffffff"/>
                </a:solidFill>
              </a:uFill>
              <a:latin typeface="Arial"/>
            </a:endParaRPr>
          </a:p>
        </p:txBody>
      </p:sp>
      <p:sp>
        <p:nvSpPr>
          <p:cNvPr id="14" name="PlaceHolder 2"/>
          <p:cNvSpPr>
            <a:spLocks noGrp="1"/>
          </p:cNvSpPr>
          <p:nvPr>
            <p:ph type="body"/>
          </p:nvPr>
        </p:nvSpPr>
        <p:spPr>
          <a:xfrm>
            <a:off x="1620000" y="10109880"/>
            <a:ext cx="14231160" cy="250585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
        <p:nvSpPr>
          <p:cNvPr id="15" name="PlaceHolder 3"/>
          <p:cNvSpPr>
            <a:spLocks noGrp="1"/>
          </p:cNvSpPr>
          <p:nvPr>
            <p:ph type="body"/>
          </p:nvPr>
        </p:nvSpPr>
        <p:spPr>
          <a:xfrm>
            <a:off x="16563240" y="10109880"/>
            <a:ext cx="14231160" cy="119527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
        <p:nvSpPr>
          <p:cNvPr id="16" name="PlaceHolder 4"/>
          <p:cNvSpPr>
            <a:spLocks noGrp="1"/>
          </p:cNvSpPr>
          <p:nvPr>
            <p:ph type="body"/>
          </p:nvPr>
        </p:nvSpPr>
        <p:spPr>
          <a:xfrm>
            <a:off x="16563240" y="23198400"/>
            <a:ext cx="14231160" cy="119527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1620000" y="1723680"/>
            <a:ext cx="29162880" cy="7214760"/>
          </a:xfrm>
          <a:prstGeom prst="rect">
            <a:avLst/>
          </a:prstGeom>
        </p:spPr>
        <p:txBody>
          <a:bodyPr lIns="0" rIns="0" tIns="0" bIns="0" anchor="ctr"/>
          <a:p>
            <a:endParaRPr b="0" lang="pt-BR" sz="1800" spc="-1" strike="noStrike">
              <a:solidFill>
                <a:srgbClr val="000000"/>
              </a:solidFill>
              <a:uFill>
                <a:solidFill>
                  <a:srgbClr val="ffffff"/>
                </a:solidFill>
              </a:uFill>
              <a:latin typeface="Arial"/>
            </a:endParaRPr>
          </a:p>
        </p:txBody>
      </p:sp>
      <p:sp>
        <p:nvSpPr>
          <p:cNvPr id="18" name="PlaceHolder 2"/>
          <p:cNvSpPr>
            <a:spLocks noGrp="1"/>
          </p:cNvSpPr>
          <p:nvPr>
            <p:ph type="body"/>
          </p:nvPr>
        </p:nvSpPr>
        <p:spPr>
          <a:xfrm>
            <a:off x="1620000" y="10109880"/>
            <a:ext cx="14231160" cy="119527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
        <p:nvSpPr>
          <p:cNvPr id="19" name="PlaceHolder 3"/>
          <p:cNvSpPr>
            <a:spLocks noGrp="1"/>
          </p:cNvSpPr>
          <p:nvPr>
            <p:ph type="body"/>
          </p:nvPr>
        </p:nvSpPr>
        <p:spPr>
          <a:xfrm>
            <a:off x="16563240" y="10109880"/>
            <a:ext cx="14231160" cy="119527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
        <p:nvSpPr>
          <p:cNvPr id="20" name="PlaceHolder 4"/>
          <p:cNvSpPr>
            <a:spLocks noGrp="1"/>
          </p:cNvSpPr>
          <p:nvPr>
            <p:ph type="body"/>
          </p:nvPr>
        </p:nvSpPr>
        <p:spPr>
          <a:xfrm>
            <a:off x="1620000" y="23198400"/>
            <a:ext cx="29162880" cy="11952720"/>
          </a:xfrm>
          <a:prstGeom prst="rect">
            <a:avLst/>
          </a:prstGeom>
        </p:spPr>
        <p:txBody>
          <a:bodyPr lIns="0" rIns="0" tIns="0" bIns="0"/>
          <a:p>
            <a:endParaRPr b="0" lang="pt-BR" sz="18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34" name="Imagem 4" descr=""/>
          <p:cNvPicPr/>
          <p:nvPr/>
        </p:nvPicPr>
        <p:blipFill>
          <a:blip r:embed="rId1"/>
          <a:stretch/>
        </p:blipFill>
        <p:spPr>
          <a:xfrm>
            <a:off x="0" y="40032000"/>
            <a:ext cx="32403240" cy="3168000"/>
          </a:xfrm>
          <a:prstGeom prst="rect">
            <a:avLst/>
          </a:prstGeom>
          <a:ln>
            <a:noFill/>
          </a:ln>
        </p:spPr>
      </p:pic>
      <p:pic>
        <p:nvPicPr>
          <p:cNvPr id="35" name="Picture 68" descr=""/>
          <p:cNvPicPr/>
          <p:nvPr/>
        </p:nvPicPr>
        <p:blipFill>
          <a:blip r:embed="rId2"/>
          <a:stretch/>
        </p:blipFill>
        <p:spPr>
          <a:xfrm>
            <a:off x="19788840" y="22596840"/>
            <a:ext cx="9708480" cy="7276320"/>
          </a:xfrm>
          <a:prstGeom prst="rect">
            <a:avLst/>
          </a:prstGeom>
          <a:ln>
            <a:noFill/>
          </a:ln>
        </p:spPr>
      </p:pic>
      <p:sp>
        <p:nvSpPr>
          <p:cNvPr id="36" name="CustomShape 1"/>
          <p:cNvSpPr/>
          <p:nvPr/>
        </p:nvSpPr>
        <p:spPr>
          <a:xfrm>
            <a:off x="18788760" y="12681720"/>
            <a:ext cx="11697480" cy="769320"/>
          </a:xfrm>
          <a:prstGeom prst="rect">
            <a:avLst/>
          </a:prstGeom>
          <a:noFill/>
          <a:ln>
            <a:noFill/>
          </a:ln>
        </p:spPr>
        <p:style>
          <a:lnRef idx="0"/>
          <a:fillRef idx="0"/>
          <a:effectRef idx="0"/>
          <a:fontRef idx="minor"/>
        </p:style>
        <p:txBody>
          <a:bodyPr lIns="90000" rIns="90000" tIns="45000" bIns="45000"/>
          <a:p>
            <a:pPr algn="ctr">
              <a:lnSpc>
                <a:spcPct val="100000"/>
              </a:lnSpc>
            </a:pPr>
            <a:r>
              <a:rPr b="0" lang="pt-BR" sz="4600" spc="-1" strike="noStrike">
                <a:solidFill>
                  <a:srgbClr val="000000"/>
                </a:solidFill>
                <a:uFill>
                  <a:solidFill>
                    <a:srgbClr val="ffffff"/>
                  </a:solidFill>
                </a:uFill>
                <a:latin typeface="Calibri"/>
                <a:ea typeface="DejaVu Sans"/>
              </a:rPr>
              <a:t>Gráfico 1- Nome do gráfico</a:t>
            </a:r>
            <a:endParaRPr b="0" lang="pt-BR" sz="1800" spc="-1" strike="noStrike">
              <a:solidFill>
                <a:srgbClr val="000000"/>
              </a:solidFill>
              <a:uFill>
                <a:solidFill>
                  <a:srgbClr val="ffffff"/>
                </a:solidFill>
              </a:uFill>
              <a:latin typeface="Arial"/>
            </a:endParaRPr>
          </a:p>
        </p:txBody>
      </p:sp>
      <p:sp>
        <p:nvSpPr>
          <p:cNvPr id="37" name="CustomShape 2"/>
          <p:cNvSpPr/>
          <p:nvPr/>
        </p:nvSpPr>
        <p:spPr>
          <a:xfrm>
            <a:off x="20140200" y="22020480"/>
            <a:ext cx="8746200" cy="609120"/>
          </a:xfrm>
          <a:prstGeom prst="rect">
            <a:avLst/>
          </a:prstGeom>
          <a:noFill/>
          <a:ln>
            <a:noFill/>
          </a:ln>
        </p:spPr>
        <p:style>
          <a:lnRef idx="0"/>
          <a:fillRef idx="0"/>
          <a:effectRef idx="0"/>
          <a:fontRef idx="minor"/>
        </p:style>
        <p:txBody>
          <a:bodyPr lIns="90000" rIns="90000" tIns="45000" bIns="45000"/>
          <a:p>
            <a:pPr algn="ctr">
              <a:lnSpc>
                <a:spcPct val="100000"/>
              </a:lnSpc>
            </a:pPr>
            <a:r>
              <a:rPr b="0" lang="pt-BR" sz="4600" spc="-1" strike="noStrike">
                <a:solidFill>
                  <a:srgbClr val="000000"/>
                </a:solidFill>
                <a:uFill>
                  <a:solidFill>
                    <a:srgbClr val="ffffff"/>
                  </a:solidFill>
                </a:uFill>
                <a:latin typeface="Calibri"/>
                <a:ea typeface="DejaVu Sans"/>
              </a:rPr>
              <a:t>Figura 1 - Nome da figura</a:t>
            </a:r>
            <a:endParaRPr b="0" lang="pt-BR" sz="1800" spc="-1" strike="noStrike">
              <a:solidFill>
                <a:srgbClr val="000000"/>
              </a:solidFill>
              <a:uFill>
                <a:solidFill>
                  <a:srgbClr val="ffffff"/>
                </a:solidFill>
              </a:uFill>
              <a:latin typeface="Arial"/>
            </a:endParaRPr>
          </a:p>
        </p:txBody>
      </p:sp>
      <p:sp>
        <p:nvSpPr>
          <p:cNvPr id="38" name="CustomShape 3"/>
          <p:cNvSpPr/>
          <p:nvPr/>
        </p:nvSpPr>
        <p:spPr>
          <a:xfrm>
            <a:off x="20162520" y="29941920"/>
            <a:ext cx="8746200" cy="69336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pt-BR" sz="4600" spc="-1" strike="noStrike">
                <a:solidFill>
                  <a:srgbClr val="000000"/>
                </a:solidFill>
                <a:uFill>
                  <a:solidFill>
                    <a:srgbClr val="ffffff"/>
                  </a:solidFill>
                </a:uFill>
                <a:latin typeface="Calibri"/>
                <a:ea typeface="DejaVu Sans"/>
              </a:rPr>
              <a:t>Fonte:</a:t>
            </a:r>
            <a:endParaRPr b="0" lang="pt-BR" sz="1800" spc="-1" strike="noStrike">
              <a:solidFill>
                <a:srgbClr val="000000"/>
              </a:solidFill>
              <a:uFill>
                <a:solidFill>
                  <a:srgbClr val="ffffff"/>
                </a:solidFill>
              </a:uFill>
              <a:latin typeface="Arial"/>
            </a:endParaRPr>
          </a:p>
        </p:txBody>
      </p:sp>
      <p:sp>
        <p:nvSpPr>
          <p:cNvPr id="39" name="CustomShape 4"/>
          <p:cNvSpPr/>
          <p:nvPr/>
        </p:nvSpPr>
        <p:spPr>
          <a:xfrm>
            <a:off x="18788760" y="20662200"/>
            <a:ext cx="11697480" cy="69336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pt-BR" sz="4600" spc="-1" strike="noStrike">
                <a:solidFill>
                  <a:srgbClr val="000000"/>
                </a:solidFill>
                <a:uFill>
                  <a:solidFill>
                    <a:srgbClr val="ffffff"/>
                  </a:solidFill>
                </a:uFill>
                <a:latin typeface="Calibri"/>
                <a:ea typeface="DejaVu Sans"/>
              </a:rPr>
              <a:t>Fonte</a:t>
            </a:r>
            <a:endParaRPr b="0" lang="pt-BR" sz="1800" spc="-1" strike="noStrike">
              <a:solidFill>
                <a:srgbClr val="000000"/>
              </a:solidFill>
              <a:uFill>
                <a:solidFill>
                  <a:srgbClr val="ffffff"/>
                </a:solidFill>
              </a:uFill>
              <a:latin typeface="Arial"/>
            </a:endParaRPr>
          </a:p>
        </p:txBody>
      </p:sp>
      <p:pic>
        <p:nvPicPr>
          <p:cNvPr id="40" name="Picture 67" descr=""/>
          <p:cNvPicPr/>
          <p:nvPr/>
        </p:nvPicPr>
        <p:blipFill>
          <a:blip r:embed="rId3"/>
          <a:stretch/>
        </p:blipFill>
        <p:spPr>
          <a:xfrm>
            <a:off x="18788760" y="13642200"/>
            <a:ext cx="11697480" cy="6930360"/>
          </a:xfrm>
          <a:prstGeom prst="rect">
            <a:avLst/>
          </a:prstGeom>
          <a:ln>
            <a:noFill/>
          </a:ln>
        </p:spPr>
      </p:pic>
      <p:sp>
        <p:nvSpPr>
          <p:cNvPr id="41" name="CustomShape 5"/>
          <p:cNvSpPr/>
          <p:nvPr/>
        </p:nvSpPr>
        <p:spPr>
          <a:xfrm>
            <a:off x="2296440" y="11521440"/>
            <a:ext cx="13673880" cy="8338320"/>
          </a:xfrm>
          <a:prstGeom prst="rect">
            <a:avLst/>
          </a:prstGeom>
          <a:noFill/>
          <a:ln>
            <a:noFill/>
          </a:ln>
        </p:spPr>
        <p:style>
          <a:lnRef idx="0"/>
          <a:fillRef idx="0"/>
          <a:effectRef idx="0"/>
          <a:fontRef idx="minor"/>
        </p:style>
        <p:txBody>
          <a:bodyPr lIns="90000" rIns="90000" tIns="45000" bIns="45000"/>
          <a:p>
            <a:pPr>
              <a:lnSpc>
                <a:spcPct val="100000"/>
              </a:lnSpc>
            </a:pPr>
            <a:r>
              <a:rPr b="1" lang="pt-BR" sz="5500" spc="-1" strike="noStrike">
                <a:solidFill>
                  <a:srgbClr val="000000"/>
                </a:solidFill>
                <a:uFill>
                  <a:solidFill>
                    <a:srgbClr val="ffffff"/>
                  </a:solidFill>
                </a:uFill>
                <a:latin typeface="Calibri"/>
                <a:ea typeface="DejaVu Sans"/>
              </a:rPr>
              <a:t>Introdução</a:t>
            </a:r>
            <a:endParaRPr b="0" lang="pt-BR" sz="1800" spc="-1" strike="noStrike">
              <a:solidFill>
                <a:srgbClr val="000000"/>
              </a:solidFill>
              <a:uFill>
                <a:solidFill>
                  <a:srgbClr val="ffffff"/>
                </a:solidFill>
              </a:uFill>
              <a:latin typeface="Arial"/>
            </a:endParaRPr>
          </a:p>
          <a:p>
            <a:pPr>
              <a:lnSpc>
                <a:spcPct val="100000"/>
              </a:lnSpc>
            </a:pPr>
            <a:r>
              <a:rPr b="0" lang="pt-BR" sz="4600" spc="-1" strike="noStrike">
                <a:solidFill>
                  <a:srgbClr val="000000"/>
                </a:solidFill>
                <a:uFill>
                  <a:solidFill>
                    <a:srgbClr val="ffffff"/>
                  </a:solidFill>
                </a:uFill>
                <a:latin typeface="Calibri"/>
                <a:ea typeface="DejaVu Sans"/>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pic>
        <p:nvPicPr>
          <p:cNvPr id="42" name="Imagem 50" descr=""/>
          <p:cNvPicPr/>
          <p:nvPr/>
        </p:nvPicPr>
        <p:blipFill>
          <a:blip r:embed="rId4"/>
          <a:stretch/>
        </p:blipFill>
        <p:spPr>
          <a:xfrm>
            <a:off x="0" y="-285840"/>
            <a:ext cx="32403600" cy="5181480"/>
          </a:xfrm>
          <a:prstGeom prst="rect">
            <a:avLst/>
          </a:prstGeom>
          <a:ln>
            <a:noFill/>
          </a:ln>
        </p:spPr>
      </p:pic>
      <p:sp>
        <p:nvSpPr>
          <p:cNvPr id="43" name="CustomShape 6"/>
          <p:cNvSpPr/>
          <p:nvPr/>
        </p:nvSpPr>
        <p:spPr>
          <a:xfrm>
            <a:off x="0" y="5761080"/>
            <a:ext cx="32403240" cy="2237040"/>
          </a:xfrm>
          <a:prstGeom prst="rect">
            <a:avLst/>
          </a:prstGeom>
          <a:noFill/>
          <a:ln>
            <a:noFill/>
          </a:ln>
        </p:spPr>
        <p:style>
          <a:lnRef idx="0"/>
          <a:fillRef idx="0"/>
          <a:effectRef idx="0"/>
          <a:fontRef idx="minor"/>
        </p:style>
        <p:txBody>
          <a:bodyPr lIns="423360" rIns="423360" tIns="211680" bIns="211680"/>
          <a:p>
            <a:pPr algn="ctr">
              <a:lnSpc>
                <a:spcPct val="100000"/>
              </a:lnSpc>
            </a:pPr>
            <a:r>
              <a:rPr b="1" lang="pt-BR" sz="6000" spc="-1" strike="noStrike">
                <a:solidFill>
                  <a:srgbClr val="000000"/>
                </a:solidFill>
                <a:uFill>
                  <a:solidFill>
                    <a:srgbClr val="ffffff"/>
                  </a:solidFill>
                </a:uFill>
                <a:latin typeface="Calibri"/>
                <a:ea typeface="Microsoft YaHei"/>
              </a:rPr>
              <a:t> </a:t>
            </a:r>
            <a:r>
              <a:rPr b="1" lang="pt-BR" sz="6000" spc="-1" strike="noStrike">
                <a:solidFill>
                  <a:srgbClr val="000000"/>
                </a:solidFill>
                <a:uFill>
                  <a:solidFill>
                    <a:srgbClr val="ffffff"/>
                  </a:solidFill>
                </a:uFill>
                <a:latin typeface="Calibri"/>
                <a:ea typeface="Microsoft YaHei"/>
              </a:rPr>
              <a:t>TÍTULO</a:t>
            </a:r>
            <a:endParaRPr b="0" lang="pt-BR" sz="1800" spc="-1" strike="noStrike">
              <a:solidFill>
                <a:srgbClr val="000000"/>
              </a:solidFill>
              <a:uFill>
                <a:solidFill>
                  <a:srgbClr val="ffffff"/>
                </a:solidFill>
              </a:uFill>
              <a:latin typeface="Arial"/>
            </a:endParaRPr>
          </a:p>
          <a:p>
            <a:pPr algn="ctr">
              <a:lnSpc>
                <a:spcPct val="100000"/>
              </a:lnSpc>
            </a:pPr>
            <a:r>
              <a:rPr b="1" lang="pt-BR" sz="5900" spc="-1" strike="noStrike">
                <a:solidFill>
                  <a:srgbClr val="000000"/>
                </a:solidFill>
                <a:uFill>
                  <a:solidFill>
                    <a:srgbClr val="ffffff"/>
                  </a:solidFill>
                </a:uFill>
                <a:latin typeface="Calibri"/>
                <a:ea typeface="Microsoft YaHei"/>
              </a:rPr>
              <a:t>Subtítulo</a:t>
            </a:r>
            <a:endParaRPr b="0" lang="pt-BR" sz="1800" spc="-1" strike="noStrike">
              <a:solidFill>
                <a:srgbClr val="000000"/>
              </a:solidFill>
              <a:uFill>
                <a:solidFill>
                  <a:srgbClr val="ffffff"/>
                </a:solidFill>
              </a:uFill>
              <a:latin typeface="Arial"/>
            </a:endParaRPr>
          </a:p>
        </p:txBody>
      </p:sp>
      <p:sp>
        <p:nvSpPr>
          <p:cNvPr id="44" name="CustomShape 7"/>
          <p:cNvSpPr/>
          <p:nvPr/>
        </p:nvSpPr>
        <p:spPr>
          <a:xfrm>
            <a:off x="0" y="7971480"/>
            <a:ext cx="32403240" cy="2161440"/>
          </a:xfrm>
          <a:prstGeom prst="rect">
            <a:avLst/>
          </a:prstGeom>
          <a:noFill/>
          <a:ln>
            <a:noFill/>
          </a:ln>
        </p:spPr>
        <p:style>
          <a:lnRef idx="0"/>
          <a:fillRef idx="0"/>
          <a:effectRef idx="0"/>
          <a:fontRef idx="minor"/>
        </p:style>
        <p:txBody>
          <a:bodyPr lIns="423360" rIns="423360" tIns="211680" bIns="211680"/>
          <a:p>
            <a:pPr algn="ctr">
              <a:lnSpc>
                <a:spcPct val="100000"/>
              </a:lnSpc>
            </a:pPr>
            <a:r>
              <a:rPr b="0" lang="pt-BR" sz="3800" spc="-1" strike="noStrike">
                <a:solidFill>
                  <a:srgbClr val="000000"/>
                </a:solidFill>
                <a:uFill>
                  <a:solidFill>
                    <a:srgbClr val="ffffff"/>
                  </a:solidFill>
                </a:uFill>
                <a:latin typeface="Calibri"/>
                <a:ea typeface="Microsoft YaHei"/>
              </a:rPr>
              <a:t>Autores: Nome, Instituição/curso,  E-mail</a:t>
            </a:r>
            <a:endParaRPr b="0" lang="pt-BR" sz="1800" spc="-1" strike="noStrike">
              <a:solidFill>
                <a:srgbClr val="000000"/>
              </a:solidFill>
              <a:uFill>
                <a:solidFill>
                  <a:srgbClr val="ffffff"/>
                </a:solidFill>
              </a:uFill>
              <a:latin typeface="Arial"/>
            </a:endParaRPr>
          </a:p>
          <a:p>
            <a:pPr algn="ctr">
              <a:lnSpc>
                <a:spcPct val="100000"/>
              </a:lnSpc>
            </a:pPr>
            <a:r>
              <a:rPr b="0" lang="pt-BR" sz="3800" spc="-1" strike="noStrike">
                <a:solidFill>
                  <a:srgbClr val="000000"/>
                </a:solidFill>
                <a:uFill>
                  <a:solidFill>
                    <a:srgbClr val="ffffff"/>
                  </a:solidFill>
                </a:uFill>
                <a:latin typeface="Calibri"/>
                <a:ea typeface="Microsoft YaHei"/>
              </a:rPr>
              <a:t>Autor 1</a:t>
            </a:r>
            <a:endParaRPr b="0" lang="pt-BR" sz="1800" spc="-1" strike="noStrike">
              <a:solidFill>
                <a:srgbClr val="000000"/>
              </a:solidFill>
              <a:uFill>
                <a:solidFill>
                  <a:srgbClr val="ffffff"/>
                </a:solidFill>
              </a:uFill>
              <a:latin typeface="Arial"/>
            </a:endParaRPr>
          </a:p>
          <a:p>
            <a:pPr algn="ctr">
              <a:lnSpc>
                <a:spcPct val="100000"/>
              </a:lnSpc>
            </a:pPr>
            <a:r>
              <a:rPr b="0" lang="pt-BR" sz="3800" spc="-1" strike="noStrike">
                <a:solidFill>
                  <a:srgbClr val="000000"/>
                </a:solidFill>
                <a:uFill>
                  <a:solidFill>
                    <a:srgbClr val="ffffff"/>
                  </a:solidFill>
                </a:uFill>
                <a:latin typeface="Calibri"/>
                <a:ea typeface="Microsoft YaHei"/>
              </a:rPr>
              <a:t>Autor 2</a:t>
            </a:r>
            <a:endParaRPr b="0" lang="pt-BR" sz="1800" spc="-1" strike="noStrike">
              <a:solidFill>
                <a:srgbClr val="000000"/>
              </a:solidFill>
              <a:uFill>
                <a:solidFill>
                  <a:srgbClr val="ffffff"/>
                </a:solidFill>
              </a:uFill>
              <a:latin typeface="Arial"/>
            </a:endParaRPr>
          </a:p>
        </p:txBody>
      </p:sp>
      <p:sp>
        <p:nvSpPr>
          <p:cNvPr id="45" name="CustomShape 8"/>
          <p:cNvSpPr/>
          <p:nvPr/>
        </p:nvSpPr>
        <p:spPr>
          <a:xfrm>
            <a:off x="2304360" y="19788480"/>
            <a:ext cx="13673880" cy="4169160"/>
          </a:xfrm>
          <a:prstGeom prst="rect">
            <a:avLst/>
          </a:prstGeom>
          <a:noFill/>
          <a:ln>
            <a:noFill/>
          </a:ln>
        </p:spPr>
        <p:style>
          <a:lnRef idx="0"/>
          <a:fillRef idx="0"/>
          <a:effectRef idx="0"/>
          <a:fontRef idx="minor"/>
        </p:style>
        <p:txBody>
          <a:bodyPr lIns="90000" rIns="90000" tIns="45000" bIns="45000"/>
          <a:p>
            <a:pPr>
              <a:lnSpc>
                <a:spcPct val="100000"/>
              </a:lnSpc>
            </a:pPr>
            <a:r>
              <a:rPr b="1" lang="pt-BR" sz="5500" spc="-1" strike="noStrike">
                <a:solidFill>
                  <a:srgbClr val="000000"/>
                </a:solidFill>
                <a:uFill>
                  <a:solidFill>
                    <a:srgbClr val="ffffff"/>
                  </a:solidFill>
                </a:uFill>
                <a:latin typeface="Calibri"/>
                <a:ea typeface="DejaVu Sans"/>
              </a:rPr>
              <a:t>Objetivos</a:t>
            </a:r>
            <a:endParaRPr b="0" lang="pt-BR" sz="1800" spc="-1" strike="noStrike">
              <a:solidFill>
                <a:srgbClr val="000000"/>
              </a:solidFill>
              <a:uFill>
                <a:solidFill>
                  <a:srgbClr val="ffffff"/>
                </a:solidFill>
              </a:uFill>
              <a:latin typeface="Arial"/>
            </a:endParaRPr>
          </a:p>
          <a:p>
            <a:pPr>
              <a:lnSpc>
                <a:spcPct val="100000"/>
              </a:lnSpc>
            </a:pPr>
            <a:r>
              <a:rPr b="0" lang="pt-BR" sz="4600" spc="-1" strike="noStrike">
                <a:solidFill>
                  <a:srgbClr val="000000"/>
                </a:solidFill>
                <a:uFill>
                  <a:solidFill>
                    <a:srgbClr val="ffffff"/>
                  </a:solidFill>
                </a:uFill>
                <a:latin typeface="Calibri"/>
                <a:ea typeface="DejaVu Sans"/>
              </a:rPr>
              <a:t>Texto Texto Texto Texto Texto Texto Texto Texto Texto Texto Texto Texto Texto Texto Texto Texto Texto Texto Texto Texto Texto Texto Texto Texto Texto Texto Texto Texto Texto Texto.</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sp>
        <p:nvSpPr>
          <p:cNvPr id="46" name="CustomShape 9"/>
          <p:cNvSpPr/>
          <p:nvPr/>
        </p:nvSpPr>
        <p:spPr>
          <a:xfrm>
            <a:off x="2304360" y="24260040"/>
            <a:ext cx="13673880" cy="4169160"/>
          </a:xfrm>
          <a:prstGeom prst="rect">
            <a:avLst/>
          </a:prstGeom>
          <a:noFill/>
          <a:ln>
            <a:noFill/>
          </a:ln>
        </p:spPr>
        <p:style>
          <a:lnRef idx="0"/>
          <a:fillRef idx="0"/>
          <a:effectRef idx="0"/>
          <a:fontRef idx="minor"/>
        </p:style>
        <p:txBody>
          <a:bodyPr lIns="90000" rIns="90000" tIns="45000" bIns="45000"/>
          <a:p>
            <a:pPr>
              <a:lnSpc>
                <a:spcPct val="100000"/>
              </a:lnSpc>
            </a:pPr>
            <a:r>
              <a:rPr b="1" lang="pt-BR" sz="5500" spc="-1" strike="noStrike">
                <a:solidFill>
                  <a:srgbClr val="000000"/>
                </a:solidFill>
                <a:uFill>
                  <a:solidFill>
                    <a:srgbClr val="ffffff"/>
                  </a:solidFill>
                </a:uFill>
                <a:latin typeface="Calibri"/>
                <a:ea typeface="DejaVu Sans"/>
              </a:rPr>
              <a:t>Metodologia</a:t>
            </a:r>
            <a:endParaRPr b="0" lang="pt-BR" sz="1800" spc="-1" strike="noStrike">
              <a:solidFill>
                <a:srgbClr val="000000"/>
              </a:solidFill>
              <a:uFill>
                <a:solidFill>
                  <a:srgbClr val="ffffff"/>
                </a:solidFill>
              </a:uFill>
              <a:latin typeface="Arial"/>
            </a:endParaRPr>
          </a:p>
          <a:p>
            <a:pPr>
              <a:lnSpc>
                <a:spcPct val="100000"/>
              </a:lnSpc>
            </a:pPr>
            <a:r>
              <a:rPr b="0" lang="pt-BR" sz="4600" spc="-1" strike="noStrike">
                <a:solidFill>
                  <a:srgbClr val="000000"/>
                </a:solidFill>
                <a:uFill>
                  <a:solidFill>
                    <a:srgbClr val="ffffff"/>
                  </a:solidFill>
                </a:uFill>
                <a:latin typeface="Calibri"/>
                <a:ea typeface="DejaVu Sans"/>
              </a:rPr>
              <a:t>Texto Texto Texto Texto Texto Texto Texto Texto Texto Texto Texto Texto Texto Texto Texto Texto Texto Texto Texto Texto Texto Texto Texto Texto Texto Texto Texto Texto Texto Texto.</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sp>
        <p:nvSpPr>
          <p:cNvPr id="47" name="CustomShape 10"/>
          <p:cNvSpPr/>
          <p:nvPr/>
        </p:nvSpPr>
        <p:spPr>
          <a:xfrm>
            <a:off x="2304360" y="28436400"/>
            <a:ext cx="13673880" cy="4169160"/>
          </a:xfrm>
          <a:prstGeom prst="rect">
            <a:avLst/>
          </a:prstGeom>
          <a:noFill/>
          <a:ln>
            <a:noFill/>
          </a:ln>
        </p:spPr>
        <p:style>
          <a:lnRef idx="0"/>
          <a:fillRef idx="0"/>
          <a:effectRef idx="0"/>
          <a:fontRef idx="minor"/>
        </p:style>
        <p:txBody>
          <a:bodyPr lIns="90000" rIns="90000" tIns="45000" bIns="45000"/>
          <a:p>
            <a:pPr>
              <a:lnSpc>
                <a:spcPct val="100000"/>
              </a:lnSpc>
            </a:pPr>
            <a:r>
              <a:rPr b="1" lang="pt-BR" sz="5500" spc="-1" strike="noStrike">
                <a:solidFill>
                  <a:srgbClr val="000000"/>
                </a:solidFill>
                <a:uFill>
                  <a:solidFill>
                    <a:srgbClr val="ffffff"/>
                  </a:solidFill>
                </a:uFill>
                <a:latin typeface="Calibri"/>
                <a:ea typeface="DejaVu Sans"/>
              </a:rPr>
              <a:t>Resultados e Discussões</a:t>
            </a:r>
            <a:endParaRPr b="0" lang="pt-BR" sz="1800" spc="-1" strike="noStrike">
              <a:solidFill>
                <a:srgbClr val="000000"/>
              </a:solidFill>
              <a:uFill>
                <a:solidFill>
                  <a:srgbClr val="ffffff"/>
                </a:solidFill>
              </a:uFill>
              <a:latin typeface="Arial"/>
            </a:endParaRPr>
          </a:p>
          <a:p>
            <a:pPr>
              <a:lnSpc>
                <a:spcPct val="100000"/>
              </a:lnSpc>
            </a:pPr>
            <a:r>
              <a:rPr b="0" lang="pt-BR" sz="4600" spc="-1" strike="noStrike">
                <a:solidFill>
                  <a:srgbClr val="000000"/>
                </a:solidFill>
                <a:uFill>
                  <a:solidFill>
                    <a:srgbClr val="ffffff"/>
                  </a:solidFill>
                </a:uFill>
                <a:latin typeface="Calibri"/>
                <a:ea typeface="DejaVu Sans"/>
              </a:rPr>
              <a:t>Texto Texto Texto Texto Texto Texto Texto Texto Texto Texto Texto Texto Texto Texto Texto Texto Texto Texto Texto Texto Texto Texto Texto Texto Texto Texto Texto Texto Texto Texto.</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sp>
        <p:nvSpPr>
          <p:cNvPr id="48" name="CustomShape 11"/>
          <p:cNvSpPr/>
          <p:nvPr/>
        </p:nvSpPr>
        <p:spPr>
          <a:xfrm>
            <a:off x="18788760" y="30884760"/>
            <a:ext cx="13673880" cy="2656800"/>
          </a:xfrm>
          <a:prstGeom prst="rect">
            <a:avLst/>
          </a:prstGeom>
          <a:noFill/>
          <a:ln>
            <a:noFill/>
          </a:ln>
        </p:spPr>
        <p:style>
          <a:lnRef idx="0"/>
          <a:fillRef idx="0"/>
          <a:effectRef idx="0"/>
          <a:fontRef idx="minor"/>
        </p:style>
        <p:txBody>
          <a:bodyPr lIns="90000" rIns="90000" tIns="45000" bIns="45000"/>
          <a:p>
            <a:pPr>
              <a:lnSpc>
                <a:spcPct val="100000"/>
              </a:lnSpc>
            </a:pPr>
            <a:r>
              <a:rPr b="1" lang="pt-BR" sz="5500" spc="-1" strike="noStrike">
                <a:solidFill>
                  <a:srgbClr val="000000"/>
                </a:solidFill>
                <a:uFill>
                  <a:solidFill>
                    <a:srgbClr val="ffffff"/>
                  </a:solidFill>
                </a:uFill>
                <a:latin typeface="Calibri"/>
                <a:ea typeface="DejaVu Sans"/>
              </a:rPr>
              <a:t>Conclusão</a:t>
            </a:r>
            <a:endParaRPr b="0" lang="pt-BR" sz="1800" spc="-1" strike="noStrike">
              <a:solidFill>
                <a:srgbClr val="000000"/>
              </a:solidFill>
              <a:uFill>
                <a:solidFill>
                  <a:srgbClr val="ffffff"/>
                </a:solidFill>
              </a:uFill>
              <a:latin typeface="Arial"/>
            </a:endParaRPr>
          </a:p>
          <a:p>
            <a:pPr>
              <a:lnSpc>
                <a:spcPct val="100000"/>
              </a:lnSpc>
            </a:pPr>
            <a:r>
              <a:rPr b="0" lang="pt-BR" sz="4600" spc="-1" strike="noStrike">
                <a:solidFill>
                  <a:srgbClr val="000000"/>
                </a:solidFill>
                <a:uFill>
                  <a:solidFill>
                    <a:srgbClr val="ffffff"/>
                  </a:solidFill>
                </a:uFill>
                <a:latin typeface="Calibri"/>
                <a:ea typeface="DejaVu Sans"/>
              </a:rPr>
              <a:t>Texto Texto Texto Texto Texto Texto Texto Texto Texto Texto Texto Texto Texto Texto Texto Texto Texto Texto.</a:t>
            </a:r>
            <a:endParaRPr b="0" lang="pt-BR" sz="1800" spc="-1" strike="noStrike">
              <a:solidFill>
                <a:srgbClr val="000000"/>
              </a:solidFill>
              <a:uFill>
                <a:solidFill>
                  <a:srgbClr val="ffffff"/>
                </a:solidFill>
              </a:uFill>
              <a:latin typeface="Arial"/>
            </a:endParaRPr>
          </a:p>
        </p:txBody>
      </p:sp>
      <p:sp>
        <p:nvSpPr>
          <p:cNvPr id="49" name="CustomShape 12"/>
          <p:cNvSpPr/>
          <p:nvPr/>
        </p:nvSpPr>
        <p:spPr>
          <a:xfrm>
            <a:off x="18794160" y="34211160"/>
            <a:ext cx="13673880" cy="2656800"/>
          </a:xfrm>
          <a:prstGeom prst="rect">
            <a:avLst/>
          </a:prstGeom>
          <a:noFill/>
          <a:ln>
            <a:noFill/>
          </a:ln>
        </p:spPr>
        <p:style>
          <a:lnRef idx="0"/>
          <a:fillRef idx="0"/>
          <a:effectRef idx="0"/>
          <a:fontRef idx="minor"/>
        </p:style>
        <p:txBody>
          <a:bodyPr lIns="90000" rIns="90000" tIns="45000" bIns="45000"/>
          <a:p>
            <a:pPr>
              <a:lnSpc>
                <a:spcPct val="100000"/>
              </a:lnSpc>
            </a:pPr>
            <a:r>
              <a:rPr b="1" lang="pt-BR" sz="5500" spc="-1" strike="noStrike">
                <a:solidFill>
                  <a:srgbClr val="000000"/>
                </a:solidFill>
                <a:uFill>
                  <a:solidFill>
                    <a:srgbClr val="ffffff"/>
                  </a:solidFill>
                </a:uFill>
                <a:latin typeface="Calibri"/>
                <a:ea typeface="DejaVu Sans"/>
              </a:rPr>
              <a:t>Referências Bibliográficas</a:t>
            </a:r>
            <a:endParaRPr b="0" lang="pt-BR" sz="1800" spc="-1" strike="noStrike">
              <a:solidFill>
                <a:srgbClr val="000000"/>
              </a:solidFill>
              <a:uFill>
                <a:solidFill>
                  <a:srgbClr val="ffffff"/>
                </a:solidFill>
              </a:uFill>
              <a:latin typeface="Arial"/>
            </a:endParaRPr>
          </a:p>
          <a:p>
            <a:pPr>
              <a:lnSpc>
                <a:spcPct val="100000"/>
              </a:lnSpc>
            </a:pPr>
            <a:r>
              <a:rPr b="0" lang="pt-BR" sz="4600" spc="-1" strike="noStrike">
                <a:solidFill>
                  <a:srgbClr val="000000"/>
                </a:solidFill>
                <a:uFill>
                  <a:solidFill>
                    <a:srgbClr val="ffffff"/>
                  </a:solidFill>
                </a:uFill>
                <a:latin typeface="Calibri"/>
                <a:ea typeface="DejaVu Sans"/>
              </a:rPr>
              <a:t>Texto Texto Texto Texto Texto Texto Texto Texto Texto Texto Texto Texto Texto Texto Texto Texto Texto Texto.</a:t>
            </a:r>
            <a:endParaRPr b="0" lang="pt-BR" sz="18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35</TotalTime>
  <Application>LibreOffice/5.1.6.2$Linux_X86_64 LibreOffice_project/10m0$Build-2</Application>
  <Words>251</Words>
  <Paragraphs>21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pt-BR</dc:language>
  <cp:lastModifiedBy>Tiago</cp:lastModifiedBy>
  <dcterms:modified xsi:type="dcterms:W3CDTF">2017-06-14T18:43:14Z</dcterms:modified>
  <cp:revision>6</cp:revision>
  <dc:subject/>
  <dc:title>Apresentação do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Personalizar</vt:lpwstr>
  </property>
  <property fmtid="{D5CDD505-2E9C-101B-9397-08002B2CF9AE}" pid="9" name="ScaleCrop">
    <vt:bool>0</vt:bool>
  </property>
  <property fmtid="{D5CDD505-2E9C-101B-9397-08002B2CF9AE}" pid="10" name="ShareDoc">
    <vt:bool>0</vt:bool>
  </property>
  <property fmtid="{D5CDD505-2E9C-101B-9397-08002B2CF9AE}" pid="11" name="Slides">
    <vt:i4>1</vt:i4>
  </property>
</Properties>
</file>